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345888"/>
            <a:ext cx="7477601" cy="2221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How can we create a platform that connects likeminded people at events tailored to their interests?</a:t>
            </a:r>
            <a:endParaRPr lang="en-US" sz="3499" dirty="0"/>
          </a:p>
        </p:txBody>
      </p:sp>
      <p:sp>
        <p:nvSpPr>
          <p:cNvPr id="6" name="Text 2"/>
          <p:cNvSpPr/>
          <p:nvPr/>
        </p:nvSpPr>
        <p:spPr>
          <a:xfrm>
            <a:off x="6319599" y="4817507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Our app is designed to help you meet other likeminded people who will attend the same events as you. It allows you to see a list of event members and your common interests.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4542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Meet Our Team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188601" y="348186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Tania Solanki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188601" y="3926086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Dhruval Padia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88601" y="4370308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Ryyan Mathew Hasan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188601" y="4814530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Sajay Raj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833199" y="5419844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SDG 9- Industry, Innovation and Infrastructure</a:t>
            </a:r>
            <a:endParaRPr lang="en-US" sz="1750" dirty="0"/>
          </a:p>
        </p:txBody>
      </p:sp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624376" y="236946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App Features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624376" y="3397091"/>
            <a:ext cx="4579739" cy="2462927"/>
          </a:xfrm>
          <a:prstGeom prst="roundRect">
            <a:avLst>
              <a:gd name="adj" fmla="val 406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860358" y="3633073"/>
            <a:ext cx="26746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Matching Algorithm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860358" y="4202430"/>
            <a:ext cx="410777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Our app will allow you to connect with people and understand your shared interests and preferences, increasing the chances of meaningful connections at events.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6285" y="3397091"/>
            <a:ext cx="4579739" cy="2462927"/>
          </a:xfrm>
          <a:prstGeom prst="roundRect">
            <a:avLst>
              <a:gd name="adj" fmla="val 406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662267" y="3633073"/>
            <a:ext cx="25146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Event Member List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7662267" y="4202430"/>
            <a:ext cx="410777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Explore the member list of each event to discover potential connections. Get a glimpse into who will be attending and initiate conversations before the event even begins.</a:t>
            </a:r>
            <a:endParaRPr lang="en-US" sz="1750" dirty="0"/>
          </a:p>
        </p:txBody>
      </p:sp>
      <p:pic>
        <p:nvPicPr>
          <p:cNvPr id="1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24376" y="226826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Tech Stack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3518059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Front-end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979777" y="4184452"/>
            <a:ext cx="24100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React.js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979777" y="4628674"/>
            <a:ext cx="24100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HTML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979777" y="5072896"/>
            <a:ext cx="24100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CSS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939433" y="3518059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Back-end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294834" y="4184452"/>
            <a:ext cx="24100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Node.js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94834" y="4628674"/>
            <a:ext cx="24100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Python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94834" y="5072896"/>
            <a:ext cx="24100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MongoDB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94834" y="5517118"/>
            <a:ext cx="24100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ExpressJS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254490" y="3518059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Additional Tools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9609892" y="4184452"/>
            <a:ext cx="24100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NGRok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609892" y="4628674"/>
            <a:ext cx="24100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LinkedIn API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609892" y="5072896"/>
            <a:ext cx="24100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Firebase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609892" y="5517118"/>
            <a:ext cx="24100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OpenAI</a:t>
            </a:r>
            <a:endParaRPr lang="en-US" sz="1750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3172"/>
          </a:xfrm>
          <a:prstGeom prst="rect">
            <a:avLst/>
          </a:prstGeom>
          <a:solidFill>
            <a:srgbClr val="0B0C23">
              <a:alpha val="75000"/>
            </a:srgbClr>
          </a:solidFill>
          <a:ln w="1262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331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89434" y="559713"/>
            <a:ext cx="4191000" cy="6360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08"/>
              </a:lnSpc>
              <a:buNone/>
            </a:pPr>
            <a:r>
              <a:rPr lang="en-US" sz="400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Future Prospects</a:t>
            </a:r>
            <a:endParaRPr lang="en-US" sz="4007" dirty="0"/>
          </a:p>
        </p:txBody>
      </p:sp>
      <p:sp>
        <p:nvSpPr>
          <p:cNvPr id="6" name="Shape 2"/>
          <p:cNvSpPr/>
          <p:nvPr/>
        </p:nvSpPr>
        <p:spPr>
          <a:xfrm>
            <a:off x="1474470" y="1501021"/>
            <a:ext cx="40600" cy="6172438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7" name="Shape 3"/>
          <p:cNvSpPr/>
          <p:nvPr/>
        </p:nvSpPr>
        <p:spPr>
          <a:xfrm>
            <a:off x="1723668" y="1868626"/>
            <a:ext cx="712351" cy="40600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8" name="Shape 4"/>
          <p:cNvSpPr/>
          <p:nvPr/>
        </p:nvSpPr>
        <p:spPr>
          <a:xfrm>
            <a:off x="1265753" y="1660088"/>
            <a:ext cx="457914" cy="457914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2621">
            <a:solidFill>
              <a:srgbClr val="643557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437561" y="1698188"/>
            <a:ext cx="114300" cy="381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05"/>
              </a:lnSpc>
              <a:buNone/>
            </a:pPr>
            <a:r>
              <a:rPr lang="en-US" sz="240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404" dirty="0"/>
          </a:p>
        </p:txBody>
      </p:sp>
      <p:sp>
        <p:nvSpPr>
          <p:cNvPr id="10" name="Text 6"/>
          <p:cNvSpPr/>
          <p:nvPr/>
        </p:nvSpPr>
        <p:spPr>
          <a:xfrm>
            <a:off x="2614136" y="1704499"/>
            <a:ext cx="2849880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04"/>
              </a:lnSpc>
              <a:buNone/>
            </a:pPr>
            <a:r>
              <a:rPr lang="en-US" sz="200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Interest-based filtering</a:t>
            </a:r>
            <a:endParaRPr lang="en-US" sz="2003" dirty="0"/>
          </a:p>
        </p:txBody>
      </p:sp>
      <p:sp>
        <p:nvSpPr>
          <p:cNvPr id="11" name="Text 7"/>
          <p:cNvSpPr/>
          <p:nvPr/>
        </p:nvSpPr>
        <p:spPr>
          <a:xfrm>
            <a:off x="2614136" y="2225993"/>
            <a:ext cx="7169229" cy="6515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64"/>
              </a:lnSpc>
              <a:buNone/>
            </a:pPr>
            <a:r>
              <a:rPr lang="en-US" sz="1603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We will have interest-based filtering, where members will be recommended to you based on your commonalities.</a:t>
            </a:r>
            <a:endParaRPr lang="en-US" sz="1603" dirty="0"/>
          </a:p>
        </p:txBody>
      </p:sp>
      <p:sp>
        <p:nvSpPr>
          <p:cNvPr id="12" name="Shape 8"/>
          <p:cNvSpPr/>
          <p:nvPr/>
        </p:nvSpPr>
        <p:spPr>
          <a:xfrm>
            <a:off x="1723668" y="3700403"/>
            <a:ext cx="712351" cy="40600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13" name="Shape 9"/>
          <p:cNvSpPr/>
          <p:nvPr/>
        </p:nvSpPr>
        <p:spPr>
          <a:xfrm>
            <a:off x="1265753" y="3491865"/>
            <a:ext cx="457914" cy="457914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2621">
            <a:solidFill>
              <a:srgbClr val="64355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407081" y="3529965"/>
            <a:ext cx="175260" cy="381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05"/>
              </a:lnSpc>
              <a:buNone/>
            </a:pPr>
            <a:r>
              <a:rPr lang="en-US" sz="240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404" dirty="0"/>
          </a:p>
        </p:txBody>
      </p:sp>
      <p:sp>
        <p:nvSpPr>
          <p:cNvPr id="15" name="Text 11"/>
          <p:cNvSpPr/>
          <p:nvPr/>
        </p:nvSpPr>
        <p:spPr>
          <a:xfrm>
            <a:off x="2614136" y="3536275"/>
            <a:ext cx="4373880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04"/>
              </a:lnSpc>
              <a:buNone/>
            </a:pPr>
            <a:r>
              <a:rPr lang="en-US" sz="200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Partnerships with Event Organizers</a:t>
            </a:r>
            <a:endParaRPr lang="en-US" sz="2003" dirty="0"/>
          </a:p>
        </p:txBody>
      </p:sp>
      <p:sp>
        <p:nvSpPr>
          <p:cNvPr id="16" name="Text 12"/>
          <p:cNvSpPr/>
          <p:nvPr/>
        </p:nvSpPr>
        <p:spPr>
          <a:xfrm>
            <a:off x="2614136" y="4057769"/>
            <a:ext cx="7169229" cy="9772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64"/>
              </a:lnSpc>
              <a:buNone/>
            </a:pPr>
            <a:r>
              <a:rPr lang="en-US" sz="1603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We aim to partner with event organizers to promote our app as a valuable resource to event attendees. Collaborations and joint marketing efforts will strengthen our presence in the market.</a:t>
            </a:r>
            <a:endParaRPr lang="en-US" sz="1603" dirty="0"/>
          </a:p>
        </p:txBody>
      </p:sp>
      <p:sp>
        <p:nvSpPr>
          <p:cNvPr id="17" name="Shape 13"/>
          <p:cNvSpPr/>
          <p:nvPr/>
        </p:nvSpPr>
        <p:spPr>
          <a:xfrm>
            <a:off x="1723668" y="5809595"/>
            <a:ext cx="712351" cy="40600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18" name="Shape 14"/>
          <p:cNvSpPr/>
          <p:nvPr/>
        </p:nvSpPr>
        <p:spPr>
          <a:xfrm>
            <a:off x="1265753" y="5601057"/>
            <a:ext cx="457914" cy="457914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2621">
            <a:solidFill>
              <a:srgbClr val="643557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407081" y="5639157"/>
            <a:ext cx="175260" cy="381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05"/>
              </a:lnSpc>
              <a:buNone/>
            </a:pPr>
            <a:r>
              <a:rPr lang="en-US" sz="240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404" dirty="0"/>
          </a:p>
        </p:txBody>
      </p:sp>
      <p:sp>
        <p:nvSpPr>
          <p:cNvPr id="20" name="Text 16"/>
          <p:cNvSpPr/>
          <p:nvPr/>
        </p:nvSpPr>
        <p:spPr>
          <a:xfrm>
            <a:off x="2614136" y="5645468"/>
            <a:ext cx="5204460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04"/>
              </a:lnSpc>
              <a:buNone/>
            </a:pPr>
            <a:r>
              <a:rPr lang="en-US" sz="200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Chatting, User Feedback and Suggestions</a:t>
            </a:r>
            <a:endParaRPr lang="en-US" sz="2003" dirty="0"/>
          </a:p>
        </p:txBody>
      </p:sp>
      <p:sp>
        <p:nvSpPr>
          <p:cNvPr id="21" name="Text 17"/>
          <p:cNvSpPr/>
          <p:nvPr/>
        </p:nvSpPr>
        <p:spPr>
          <a:xfrm>
            <a:off x="2614136" y="6166961"/>
            <a:ext cx="7169229" cy="13030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64"/>
              </a:lnSpc>
              <a:buNone/>
            </a:pPr>
            <a:r>
              <a:rPr lang="en-US" sz="1603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Listening to our users is key to improving the app. We encourage feedback and suggestions to enhance the user experience. Furthermore we will enable a chatting function that will allow the members to converse freely both before and after the event.</a:t>
            </a:r>
            <a:endParaRPr lang="en-US" sz="1603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624376" y="248054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624376" y="368177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813328" y="3723442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3346490" y="3758089"/>
            <a:ext cx="32918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Recap of App's Features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3346490" y="4327446"/>
            <a:ext cx="38576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Our app brings people together at events through a smart matching algorithm, a comprehensive event member list, and easy event searching and filtering.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426285" y="368177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577138" y="3723442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8148399" y="375808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Call to Action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8148399" y="4327446"/>
            <a:ext cx="38576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Download our app today and start connecting with likeminded individuals at events near you. Expand your network and seize amazing opportunities!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2023-11-04T05:18:19Z</dcterms:created>
  <dcterms:modified xsi:type="dcterms:W3CDTF">2023-11-04T05:18:19Z</dcterms:modified>
</cp:coreProperties>
</file>